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0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58" y="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200" y="367487"/>
            <a:ext cx="756000" cy="4365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8900" r="8620" b="7757"/>
          <a:stretch/>
        </p:blipFill>
        <p:spPr>
          <a:xfrm>
            <a:off x="431540" y="202482"/>
            <a:ext cx="828044" cy="86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0" y="1707050"/>
            <a:ext cx="3214054" cy="122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1556952"/>
            <a:ext cx="3600400" cy="1800040"/>
          </a:xfrm>
        </p:spPr>
        <p:txBody>
          <a:bodyPr anchor="ctr"/>
          <a:lstStyle>
            <a:lvl1pPr algn="l">
              <a:defRPr sz="26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3482833"/>
            <a:ext cx="3240000" cy="309109"/>
          </a:xfrm>
          <a:ln w="6350">
            <a:solidFill>
              <a:schemeClr val="tx1"/>
            </a:solidFill>
          </a:ln>
        </p:spPr>
        <p:txBody>
          <a:bodyPr tIns="54000" bIns="54000" anchor="ctr">
            <a:spAutoFit/>
          </a:bodyPr>
          <a:lstStyle>
            <a:lvl1pPr marL="0" indent="0" algn="ctr">
              <a:buNone/>
              <a:defRPr sz="13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3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3628" y="656693"/>
            <a:ext cx="6085222" cy="1296000"/>
          </a:xfrm>
        </p:spPr>
        <p:txBody>
          <a:bodyPr anchor="ctr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5596" y="3021939"/>
            <a:ext cx="2988332" cy="199634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993634" y="764693"/>
            <a:ext cx="0" cy="108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0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6164"/>
            <a:ext cx="6769298" cy="3706769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8270962" y="482174"/>
            <a:ext cx="873125" cy="1206500"/>
            <a:chOff x="8270962" y="482174"/>
            <a:chExt cx="873125" cy="1206500"/>
          </a:xfrm>
        </p:grpSpPr>
        <p:sp>
          <p:nvSpPr>
            <p:cNvPr id="8" name="object 7"/>
            <p:cNvSpPr/>
            <p:nvPr/>
          </p:nvSpPr>
          <p:spPr>
            <a:xfrm>
              <a:off x="8833401" y="1044464"/>
              <a:ext cx="81495" cy="814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/>
            <p:cNvSpPr/>
            <p:nvPr/>
          </p:nvSpPr>
          <p:spPr>
            <a:xfrm>
              <a:off x="8270962" y="482174"/>
              <a:ext cx="873125" cy="1206500"/>
            </a:xfrm>
            <a:custGeom>
              <a:avLst/>
              <a:gdLst/>
              <a:ahLst/>
              <a:cxnLst/>
              <a:rect l="l" t="t" r="r" b="b"/>
              <a:pathLst>
                <a:path w="873125" h="1206500">
                  <a:moveTo>
                    <a:pt x="632764" y="1175677"/>
                  </a:moveTo>
                  <a:lnTo>
                    <a:pt x="624649" y="1176070"/>
                  </a:lnTo>
                  <a:lnTo>
                    <a:pt x="621449" y="1176185"/>
                  </a:lnTo>
                  <a:lnTo>
                    <a:pt x="606780" y="1176515"/>
                  </a:lnTo>
                  <a:lnTo>
                    <a:pt x="600265" y="1183309"/>
                  </a:lnTo>
                  <a:lnTo>
                    <a:pt x="600595" y="1199629"/>
                  </a:lnTo>
                  <a:lnTo>
                    <a:pt x="607225" y="1206080"/>
                  </a:lnTo>
                  <a:lnTo>
                    <a:pt x="615619" y="1206080"/>
                  </a:lnTo>
                  <a:lnTo>
                    <a:pt x="622376" y="1205915"/>
                  </a:lnTo>
                  <a:lnTo>
                    <a:pt x="633945" y="1205483"/>
                  </a:lnTo>
                  <a:lnTo>
                    <a:pt x="640346" y="1198587"/>
                  </a:lnTo>
                  <a:lnTo>
                    <a:pt x="639762" y="1182179"/>
                  </a:lnTo>
                  <a:lnTo>
                    <a:pt x="632764" y="1175677"/>
                  </a:lnTo>
                  <a:close/>
                </a:path>
                <a:path w="873125" h="1206500">
                  <a:moveTo>
                    <a:pt x="539127" y="1172883"/>
                  </a:moveTo>
                  <a:lnTo>
                    <a:pt x="532015" y="1179029"/>
                  </a:lnTo>
                  <a:lnTo>
                    <a:pt x="530440" y="1195374"/>
                  </a:lnTo>
                  <a:lnTo>
                    <a:pt x="536435" y="1202639"/>
                  </a:lnTo>
                  <a:lnTo>
                    <a:pt x="547966" y="1203756"/>
                  </a:lnTo>
                  <a:lnTo>
                    <a:pt x="554735" y="1204315"/>
                  </a:lnTo>
                  <a:lnTo>
                    <a:pt x="555917" y="1204353"/>
                  </a:lnTo>
                  <a:lnTo>
                    <a:pt x="563600" y="1204353"/>
                  </a:lnTo>
                  <a:lnTo>
                    <a:pt x="570102" y="1198435"/>
                  </a:lnTo>
                  <a:lnTo>
                    <a:pt x="571372" y="1182458"/>
                  </a:lnTo>
                  <a:lnTo>
                    <a:pt x="565251" y="1175308"/>
                  </a:lnTo>
                  <a:lnTo>
                    <a:pt x="550633" y="1174127"/>
                  </a:lnTo>
                  <a:lnTo>
                    <a:pt x="547458" y="1173822"/>
                  </a:lnTo>
                  <a:lnTo>
                    <a:pt x="539127" y="1172883"/>
                  </a:lnTo>
                  <a:close/>
                </a:path>
                <a:path w="873125" h="1206500">
                  <a:moveTo>
                    <a:pt x="700138" y="1168361"/>
                  </a:moveTo>
                  <a:lnTo>
                    <a:pt x="685533" y="1170571"/>
                  </a:lnTo>
                  <a:lnTo>
                    <a:pt x="674217" y="1172133"/>
                  </a:lnTo>
                  <a:lnTo>
                    <a:pt x="668540" y="1179639"/>
                  </a:lnTo>
                  <a:lnTo>
                    <a:pt x="670699" y="1195222"/>
                  </a:lnTo>
                  <a:lnTo>
                    <a:pt x="677062" y="1200607"/>
                  </a:lnTo>
                  <a:lnTo>
                    <a:pt x="685050" y="1200607"/>
                  </a:lnTo>
                  <a:lnTo>
                    <a:pt x="685736" y="1200556"/>
                  </a:lnTo>
                  <a:lnTo>
                    <a:pt x="693153" y="1199514"/>
                  </a:lnTo>
                  <a:lnTo>
                    <a:pt x="704608" y="1197724"/>
                  </a:lnTo>
                  <a:lnTo>
                    <a:pt x="710158" y="1190116"/>
                  </a:lnTo>
                  <a:lnTo>
                    <a:pt x="707618" y="1173899"/>
                  </a:lnTo>
                  <a:lnTo>
                    <a:pt x="700138" y="1168361"/>
                  </a:lnTo>
                  <a:close/>
                </a:path>
                <a:path w="873125" h="1206500">
                  <a:moveTo>
                    <a:pt x="472693" y="1161630"/>
                  </a:moveTo>
                  <a:lnTo>
                    <a:pt x="464731" y="1166774"/>
                  </a:lnTo>
                  <a:lnTo>
                    <a:pt x="461263" y="1182827"/>
                  </a:lnTo>
                  <a:lnTo>
                    <a:pt x="466356" y="1190739"/>
                  </a:lnTo>
                  <a:lnTo>
                    <a:pt x="480999" y="1193888"/>
                  </a:lnTo>
                  <a:lnTo>
                    <a:pt x="485305" y="1194739"/>
                  </a:lnTo>
                  <a:lnTo>
                    <a:pt x="486295" y="1194841"/>
                  </a:lnTo>
                  <a:lnTo>
                    <a:pt x="494195" y="1194841"/>
                  </a:lnTo>
                  <a:lnTo>
                    <a:pt x="500418" y="1189951"/>
                  </a:lnTo>
                  <a:lnTo>
                    <a:pt x="503415" y="1174826"/>
                  </a:lnTo>
                  <a:lnTo>
                    <a:pt x="498195" y="1166990"/>
                  </a:lnTo>
                  <a:lnTo>
                    <a:pt x="486981" y="1164755"/>
                  </a:lnTo>
                  <a:lnTo>
                    <a:pt x="480682" y="1163421"/>
                  </a:lnTo>
                  <a:lnTo>
                    <a:pt x="472693" y="1161630"/>
                  </a:lnTo>
                  <a:close/>
                </a:path>
                <a:path w="873125" h="1206500">
                  <a:moveTo>
                    <a:pt x="765848" y="1153096"/>
                  </a:moveTo>
                  <a:lnTo>
                    <a:pt x="751725" y="1156982"/>
                  </a:lnTo>
                  <a:lnTo>
                    <a:pt x="740651" y="1159890"/>
                  </a:lnTo>
                  <a:lnTo>
                    <a:pt x="735888" y="1168018"/>
                  </a:lnTo>
                  <a:lnTo>
                    <a:pt x="739736" y="1182636"/>
                  </a:lnTo>
                  <a:lnTo>
                    <a:pt x="745756" y="1187056"/>
                  </a:lnTo>
                  <a:lnTo>
                    <a:pt x="753605" y="1187056"/>
                  </a:lnTo>
                  <a:lnTo>
                    <a:pt x="754875" y="1186891"/>
                  </a:lnTo>
                  <a:lnTo>
                    <a:pt x="762685" y="1184821"/>
                  </a:lnTo>
                  <a:lnTo>
                    <a:pt x="773849" y="1181709"/>
                  </a:lnTo>
                  <a:lnTo>
                    <a:pt x="778459" y="1173505"/>
                  </a:lnTo>
                  <a:lnTo>
                    <a:pt x="774077" y="1157693"/>
                  </a:lnTo>
                  <a:lnTo>
                    <a:pt x="765848" y="1153096"/>
                  </a:lnTo>
                  <a:close/>
                </a:path>
                <a:path w="873125" h="1206500">
                  <a:moveTo>
                    <a:pt x="407822" y="1142479"/>
                  </a:moveTo>
                  <a:lnTo>
                    <a:pt x="399338" y="1146606"/>
                  </a:lnTo>
                  <a:lnTo>
                    <a:pt x="393979" y="1162151"/>
                  </a:lnTo>
                  <a:lnTo>
                    <a:pt x="398106" y="1170609"/>
                  </a:lnTo>
                  <a:lnTo>
                    <a:pt x="412292" y="1175473"/>
                  </a:lnTo>
                  <a:lnTo>
                    <a:pt x="417067" y="1177023"/>
                  </a:lnTo>
                  <a:lnTo>
                    <a:pt x="418617" y="1177264"/>
                  </a:lnTo>
                  <a:lnTo>
                    <a:pt x="426415" y="1177264"/>
                  </a:lnTo>
                  <a:lnTo>
                    <a:pt x="432231" y="1173289"/>
                  </a:lnTo>
                  <a:lnTo>
                    <a:pt x="436829" y="1159205"/>
                  </a:lnTo>
                  <a:lnTo>
                    <a:pt x="432561" y="1150810"/>
                  </a:lnTo>
                  <a:lnTo>
                    <a:pt x="418617" y="1146225"/>
                  </a:lnTo>
                  <a:lnTo>
                    <a:pt x="407822" y="1142479"/>
                  </a:lnTo>
                  <a:close/>
                </a:path>
                <a:path w="873125" h="1206500">
                  <a:moveTo>
                    <a:pt x="829348" y="1130109"/>
                  </a:moveTo>
                  <a:lnTo>
                    <a:pt x="818832" y="1134452"/>
                  </a:lnTo>
                  <a:lnTo>
                    <a:pt x="805205" y="1139850"/>
                  </a:lnTo>
                  <a:lnTo>
                    <a:pt x="801458" y="1148473"/>
                  </a:lnTo>
                  <a:lnTo>
                    <a:pt x="806767" y="1161973"/>
                  </a:lnTo>
                  <a:lnTo>
                    <a:pt x="812368" y="1165542"/>
                  </a:lnTo>
                  <a:lnTo>
                    <a:pt x="820102" y="1165542"/>
                  </a:lnTo>
                  <a:lnTo>
                    <a:pt x="821956" y="1165212"/>
                  </a:lnTo>
                  <a:lnTo>
                    <a:pt x="830095" y="1161973"/>
                  </a:lnTo>
                  <a:lnTo>
                    <a:pt x="840752" y="1157566"/>
                  </a:lnTo>
                  <a:lnTo>
                    <a:pt x="844359" y="1148880"/>
                  </a:lnTo>
                  <a:lnTo>
                    <a:pt x="838085" y="1133690"/>
                  </a:lnTo>
                  <a:lnTo>
                    <a:pt x="829348" y="1130109"/>
                  </a:lnTo>
                  <a:close/>
                </a:path>
                <a:path w="873125" h="1206500">
                  <a:moveTo>
                    <a:pt x="345643" y="1115758"/>
                  </a:moveTo>
                  <a:lnTo>
                    <a:pt x="336791" y="1118857"/>
                  </a:lnTo>
                  <a:lnTo>
                    <a:pt x="329653" y="1133640"/>
                  </a:lnTo>
                  <a:lnTo>
                    <a:pt x="332739" y="1142530"/>
                  </a:lnTo>
                  <a:lnTo>
                    <a:pt x="343192" y="1147584"/>
                  </a:lnTo>
                  <a:lnTo>
                    <a:pt x="351358" y="1151407"/>
                  </a:lnTo>
                  <a:lnTo>
                    <a:pt x="353491" y="1151851"/>
                  </a:lnTo>
                  <a:lnTo>
                    <a:pt x="361200" y="1151851"/>
                  </a:lnTo>
                  <a:lnTo>
                    <a:pt x="366572" y="1148664"/>
                  </a:lnTo>
                  <a:lnTo>
                    <a:pt x="372541" y="1135799"/>
                  </a:lnTo>
                  <a:lnTo>
                    <a:pt x="369303" y="1126947"/>
                  </a:lnTo>
                  <a:lnTo>
                    <a:pt x="356006" y="1120736"/>
                  </a:lnTo>
                  <a:lnTo>
                    <a:pt x="345643" y="1115758"/>
                  </a:lnTo>
                  <a:close/>
                </a:path>
                <a:path w="873125" h="1206500">
                  <a:moveTo>
                    <a:pt x="873037" y="1108984"/>
                  </a:moveTo>
                  <a:lnTo>
                    <a:pt x="866901" y="1112278"/>
                  </a:lnTo>
                  <a:lnTo>
                    <a:pt x="864184" y="1121295"/>
                  </a:lnTo>
                  <a:lnTo>
                    <a:pt x="870750" y="1133525"/>
                  </a:lnTo>
                  <a:lnTo>
                    <a:pt x="873037" y="1134794"/>
                  </a:lnTo>
                  <a:lnTo>
                    <a:pt x="873037" y="1108984"/>
                  </a:lnTo>
                  <a:close/>
                </a:path>
                <a:path w="873125" h="1206500">
                  <a:moveTo>
                    <a:pt x="287248" y="1081862"/>
                  </a:moveTo>
                  <a:lnTo>
                    <a:pt x="278079" y="1083881"/>
                  </a:lnTo>
                  <a:lnTo>
                    <a:pt x="269176" y="1097699"/>
                  </a:lnTo>
                  <a:lnTo>
                    <a:pt x="271183" y="1106893"/>
                  </a:lnTo>
                  <a:lnTo>
                    <a:pt x="280962" y="1113167"/>
                  </a:lnTo>
                  <a:lnTo>
                    <a:pt x="283844" y="1114983"/>
                  </a:lnTo>
                  <a:lnTo>
                    <a:pt x="289166" y="1118260"/>
                  </a:lnTo>
                  <a:lnTo>
                    <a:pt x="291858" y="1118971"/>
                  </a:lnTo>
                  <a:lnTo>
                    <a:pt x="299504" y="1118971"/>
                  </a:lnTo>
                  <a:lnTo>
                    <a:pt x="304393" y="1116469"/>
                  </a:lnTo>
                  <a:lnTo>
                    <a:pt x="311505" y="1104912"/>
                  </a:lnTo>
                  <a:lnTo>
                    <a:pt x="309321" y="1095755"/>
                  </a:lnTo>
                  <a:lnTo>
                    <a:pt x="299592" y="1089761"/>
                  </a:lnTo>
                  <a:lnTo>
                    <a:pt x="296862" y="1088047"/>
                  </a:lnTo>
                  <a:lnTo>
                    <a:pt x="287248" y="1081862"/>
                  </a:lnTo>
                  <a:close/>
                </a:path>
                <a:path w="873125" h="1206500">
                  <a:moveTo>
                    <a:pt x="233057" y="1041336"/>
                  </a:moveTo>
                  <a:lnTo>
                    <a:pt x="223685" y="1042314"/>
                  </a:lnTo>
                  <a:lnTo>
                    <a:pt x="213309" y="1055027"/>
                  </a:lnTo>
                  <a:lnTo>
                    <a:pt x="214261" y="1064386"/>
                  </a:lnTo>
                  <a:lnTo>
                    <a:pt x="225869" y="1073848"/>
                  </a:lnTo>
                  <a:lnTo>
                    <a:pt x="231254" y="1078102"/>
                  </a:lnTo>
                  <a:lnTo>
                    <a:pt x="234505" y="1079157"/>
                  </a:lnTo>
                  <a:lnTo>
                    <a:pt x="242138" y="1079157"/>
                  </a:lnTo>
                  <a:lnTo>
                    <a:pt x="246468" y="1077226"/>
                  </a:lnTo>
                  <a:lnTo>
                    <a:pt x="254507" y="1067079"/>
                  </a:lnTo>
                  <a:lnTo>
                    <a:pt x="253415" y="1057719"/>
                  </a:lnTo>
                  <a:lnTo>
                    <a:pt x="244449" y="1050620"/>
                  </a:lnTo>
                  <a:lnTo>
                    <a:pt x="233057" y="1041336"/>
                  </a:lnTo>
                  <a:close/>
                </a:path>
                <a:path w="873125" h="1206500">
                  <a:moveTo>
                    <a:pt x="174751" y="994600"/>
                  </a:moveTo>
                  <a:lnTo>
                    <a:pt x="162890" y="1005954"/>
                  </a:lnTo>
                  <a:lnTo>
                    <a:pt x="162674" y="1015364"/>
                  </a:lnTo>
                  <a:lnTo>
                    <a:pt x="170700" y="1023746"/>
                  </a:lnTo>
                  <a:lnTo>
                    <a:pt x="173075" y="1026172"/>
                  </a:lnTo>
                  <a:lnTo>
                    <a:pt x="178384" y="1031506"/>
                  </a:lnTo>
                  <a:lnTo>
                    <a:pt x="182206" y="1032967"/>
                  </a:lnTo>
                  <a:lnTo>
                    <a:pt x="189801" y="1032967"/>
                  </a:lnTo>
                  <a:lnTo>
                    <a:pt x="193624" y="1031506"/>
                  </a:lnTo>
                  <a:lnTo>
                    <a:pt x="202323" y="1022845"/>
                  </a:lnTo>
                  <a:lnTo>
                    <a:pt x="202349" y="1013434"/>
                  </a:lnTo>
                  <a:lnTo>
                    <a:pt x="192049" y="1003045"/>
                  </a:lnTo>
                  <a:lnTo>
                    <a:pt x="184137" y="994790"/>
                  </a:lnTo>
                  <a:lnTo>
                    <a:pt x="174751" y="994600"/>
                  </a:lnTo>
                  <a:close/>
                </a:path>
                <a:path w="873125" h="1206500">
                  <a:moveTo>
                    <a:pt x="131533" y="941514"/>
                  </a:moveTo>
                  <a:lnTo>
                    <a:pt x="118478" y="951483"/>
                  </a:lnTo>
                  <a:lnTo>
                    <a:pt x="117220" y="960805"/>
                  </a:lnTo>
                  <a:lnTo>
                    <a:pt x="126338" y="972781"/>
                  </a:lnTo>
                  <a:lnTo>
                    <a:pt x="131305" y="979093"/>
                  </a:lnTo>
                  <a:lnTo>
                    <a:pt x="135674" y="981049"/>
                  </a:lnTo>
                  <a:lnTo>
                    <a:pt x="143294" y="981049"/>
                  </a:lnTo>
                  <a:lnTo>
                    <a:pt x="146532" y="980008"/>
                  </a:lnTo>
                  <a:lnTo>
                    <a:pt x="155714" y="972781"/>
                  </a:lnTo>
                  <a:lnTo>
                    <a:pt x="156832" y="963434"/>
                  </a:lnTo>
                  <a:lnTo>
                    <a:pt x="149771" y="954455"/>
                  </a:lnTo>
                  <a:lnTo>
                    <a:pt x="147802" y="951903"/>
                  </a:lnTo>
                  <a:lnTo>
                    <a:pt x="140881" y="942809"/>
                  </a:lnTo>
                  <a:lnTo>
                    <a:pt x="131533" y="941514"/>
                  </a:lnTo>
                  <a:close/>
                </a:path>
                <a:path w="873125" h="1206500">
                  <a:moveTo>
                    <a:pt x="94945" y="883792"/>
                  </a:moveTo>
                  <a:lnTo>
                    <a:pt x="80810" y="892111"/>
                  </a:lnTo>
                  <a:lnTo>
                    <a:pt x="78460" y="901230"/>
                  </a:lnTo>
                  <a:lnTo>
                    <a:pt x="84327" y="911199"/>
                  </a:lnTo>
                  <a:lnTo>
                    <a:pt x="90614" y="921575"/>
                  </a:lnTo>
                  <a:lnTo>
                    <a:pt x="95503" y="924115"/>
                  </a:lnTo>
                  <a:lnTo>
                    <a:pt x="103162" y="924115"/>
                  </a:lnTo>
                  <a:lnTo>
                    <a:pt x="105829" y="923416"/>
                  </a:lnTo>
                  <a:lnTo>
                    <a:pt x="115265" y="917676"/>
                  </a:lnTo>
                  <a:lnTo>
                    <a:pt x="117487" y="908532"/>
                  </a:lnTo>
                  <a:lnTo>
                    <a:pt x="113207" y="901509"/>
                  </a:lnTo>
                  <a:lnTo>
                    <a:pt x="109880" y="895997"/>
                  </a:lnTo>
                  <a:lnTo>
                    <a:pt x="104076" y="886129"/>
                  </a:lnTo>
                  <a:lnTo>
                    <a:pt x="94945" y="883792"/>
                  </a:lnTo>
                  <a:close/>
                </a:path>
                <a:path w="873125" h="1206500">
                  <a:moveTo>
                    <a:pt x="65544" y="822121"/>
                  </a:moveTo>
                  <a:lnTo>
                    <a:pt x="50444" y="828725"/>
                  </a:lnTo>
                  <a:lnTo>
                    <a:pt x="47002" y="837488"/>
                  </a:lnTo>
                  <a:lnTo>
                    <a:pt x="50304" y="845007"/>
                  </a:lnTo>
                  <a:lnTo>
                    <a:pt x="51650" y="848118"/>
                  </a:lnTo>
                  <a:lnTo>
                    <a:pt x="53035" y="851204"/>
                  </a:lnTo>
                  <a:lnTo>
                    <a:pt x="56946" y="859713"/>
                  </a:lnTo>
                  <a:lnTo>
                    <a:pt x="62331" y="862939"/>
                  </a:lnTo>
                  <a:lnTo>
                    <a:pt x="70040" y="862939"/>
                  </a:lnTo>
                  <a:lnTo>
                    <a:pt x="72148" y="862495"/>
                  </a:lnTo>
                  <a:lnTo>
                    <a:pt x="81622" y="858151"/>
                  </a:lnTo>
                  <a:lnTo>
                    <a:pt x="84899" y="849325"/>
                  </a:lnTo>
                  <a:lnTo>
                    <a:pt x="80136" y="838949"/>
                  </a:lnTo>
                  <a:lnTo>
                    <a:pt x="78828" y="836028"/>
                  </a:lnTo>
                  <a:lnTo>
                    <a:pt x="74244" y="825563"/>
                  </a:lnTo>
                  <a:lnTo>
                    <a:pt x="65544" y="822121"/>
                  </a:lnTo>
                  <a:close/>
                </a:path>
                <a:path w="873125" h="1206500">
                  <a:moveTo>
                    <a:pt x="43408" y="757389"/>
                  </a:moveTo>
                  <a:lnTo>
                    <a:pt x="27698" y="762203"/>
                  </a:lnTo>
                  <a:lnTo>
                    <a:pt x="23279" y="770521"/>
                  </a:lnTo>
                  <a:lnTo>
                    <a:pt x="25679" y="778370"/>
                  </a:lnTo>
                  <a:lnTo>
                    <a:pt x="27673" y="784809"/>
                  </a:lnTo>
                  <a:lnTo>
                    <a:pt x="30733" y="794321"/>
                  </a:lnTo>
                  <a:lnTo>
                    <a:pt x="36575" y="798347"/>
                  </a:lnTo>
                  <a:lnTo>
                    <a:pt x="44361" y="798347"/>
                  </a:lnTo>
                  <a:lnTo>
                    <a:pt x="45897" y="798118"/>
                  </a:lnTo>
                  <a:lnTo>
                    <a:pt x="55219" y="795121"/>
                  </a:lnTo>
                  <a:lnTo>
                    <a:pt x="59524" y="786752"/>
                  </a:lnTo>
                  <a:lnTo>
                    <a:pt x="57022" y="778941"/>
                  </a:lnTo>
                  <a:lnTo>
                    <a:pt x="54127" y="769658"/>
                  </a:lnTo>
                  <a:lnTo>
                    <a:pt x="51727" y="761822"/>
                  </a:lnTo>
                  <a:lnTo>
                    <a:pt x="43408" y="757389"/>
                  </a:lnTo>
                  <a:close/>
                </a:path>
                <a:path w="873125" h="1206500">
                  <a:moveTo>
                    <a:pt x="29133" y="690511"/>
                  </a:moveTo>
                  <a:lnTo>
                    <a:pt x="13017" y="693432"/>
                  </a:lnTo>
                  <a:lnTo>
                    <a:pt x="7645" y="701166"/>
                  </a:lnTo>
                  <a:lnTo>
                    <a:pt x="9105" y="709244"/>
                  </a:lnTo>
                  <a:lnTo>
                    <a:pt x="10972" y="719175"/>
                  </a:lnTo>
                  <a:lnTo>
                    <a:pt x="12357" y="726274"/>
                  </a:lnTo>
                  <a:lnTo>
                    <a:pt x="18580" y="731202"/>
                  </a:lnTo>
                  <a:lnTo>
                    <a:pt x="26492" y="731202"/>
                  </a:lnTo>
                  <a:lnTo>
                    <a:pt x="27444" y="731113"/>
                  </a:lnTo>
                  <a:lnTo>
                    <a:pt x="36474" y="729373"/>
                  </a:lnTo>
                  <a:lnTo>
                    <a:pt x="41732" y="721563"/>
                  </a:lnTo>
                  <a:lnTo>
                    <a:pt x="40170" y="713511"/>
                  </a:lnTo>
                  <a:lnTo>
                    <a:pt x="38379" y="703935"/>
                  </a:lnTo>
                  <a:lnTo>
                    <a:pt x="36906" y="695858"/>
                  </a:lnTo>
                  <a:lnTo>
                    <a:pt x="29133" y="690511"/>
                  </a:lnTo>
                  <a:close/>
                </a:path>
                <a:path w="873125" h="1206500">
                  <a:moveTo>
                    <a:pt x="23380" y="622401"/>
                  </a:moveTo>
                  <a:lnTo>
                    <a:pt x="6578" y="623392"/>
                  </a:lnTo>
                  <a:lnTo>
                    <a:pt x="342" y="630440"/>
                  </a:lnTo>
                  <a:lnTo>
                    <a:pt x="1257" y="645388"/>
                  </a:lnTo>
                  <a:lnTo>
                    <a:pt x="2108" y="656564"/>
                  </a:lnTo>
                  <a:lnTo>
                    <a:pt x="8635" y="662495"/>
                  </a:lnTo>
                  <a:lnTo>
                    <a:pt x="17094" y="662482"/>
                  </a:lnTo>
                  <a:lnTo>
                    <a:pt x="25679" y="661822"/>
                  </a:lnTo>
                  <a:lnTo>
                    <a:pt x="31800" y="654672"/>
                  </a:lnTo>
                  <a:lnTo>
                    <a:pt x="31089" y="645388"/>
                  </a:lnTo>
                  <a:lnTo>
                    <a:pt x="30721" y="640054"/>
                  </a:lnTo>
                  <a:lnTo>
                    <a:pt x="30022" y="628637"/>
                  </a:lnTo>
                  <a:lnTo>
                    <a:pt x="23380" y="622401"/>
                  </a:lnTo>
                  <a:close/>
                </a:path>
                <a:path w="873125" h="1206500">
                  <a:moveTo>
                    <a:pt x="8191" y="553008"/>
                  </a:moveTo>
                  <a:lnTo>
                    <a:pt x="1371" y="559295"/>
                  </a:lnTo>
                  <a:lnTo>
                    <a:pt x="647" y="570890"/>
                  </a:lnTo>
                  <a:lnTo>
                    <a:pt x="0" y="585889"/>
                  </a:lnTo>
                  <a:lnTo>
                    <a:pt x="6375" y="592810"/>
                  </a:lnTo>
                  <a:lnTo>
                    <a:pt x="14579" y="593153"/>
                  </a:lnTo>
                  <a:lnTo>
                    <a:pt x="23152" y="593153"/>
                  </a:lnTo>
                  <a:lnTo>
                    <a:pt x="29730" y="586917"/>
                  </a:lnTo>
                  <a:lnTo>
                    <a:pt x="30048" y="578916"/>
                  </a:lnTo>
                  <a:lnTo>
                    <a:pt x="30352" y="572515"/>
                  </a:lnTo>
                  <a:lnTo>
                    <a:pt x="31038" y="561111"/>
                  </a:lnTo>
                  <a:lnTo>
                    <a:pt x="24803" y="554062"/>
                  </a:lnTo>
                  <a:lnTo>
                    <a:pt x="8191" y="553008"/>
                  </a:lnTo>
                  <a:close/>
                </a:path>
                <a:path w="873125" h="1206500">
                  <a:moveTo>
                    <a:pt x="18160" y="483501"/>
                  </a:moveTo>
                  <a:lnTo>
                    <a:pt x="10528" y="488911"/>
                  </a:lnTo>
                  <a:lnTo>
                    <a:pt x="9118" y="497001"/>
                  </a:lnTo>
                  <a:lnTo>
                    <a:pt x="7454" y="506945"/>
                  </a:lnTo>
                  <a:lnTo>
                    <a:pt x="6134" y="515061"/>
                  </a:lnTo>
                  <a:lnTo>
                    <a:pt x="11645" y="522693"/>
                  </a:lnTo>
                  <a:lnTo>
                    <a:pt x="20548" y="524128"/>
                  </a:lnTo>
                  <a:lnTo>
                    <a:pt x="21361" y="524192"/>
                  </a:lnTo>
                  <a:lnTo>
                    <a:pt x="29311" y="524192"/>
                  </a:lnTo>
                  <a:lnTo>
                    <a:pt x="35610" y="518998"/>
                  </a:lnTo>
                  <a:lnTo>
                    <a:pt x="36791" y="511695"/>
                  </a:lnTo>
                  <a:lnTo>
                    <a:pt x="38417" y="502107"/>
                  </a:lnTo>
                  <a:lnTo>
                    <a:pt x="39827" y="494017"/>
                  </a:lnTo>
                  <a:lnTo>
                    <a:pt x="34416" y="486308"/>
                  </a:lnTo>
                  <a:lnTo>
                    <a:pt x="18160" y="483501"/>
                  </a:lnTo>
                  <a:close/>
                </a:path>
                <a:path w="873125" h="1206500">
                  <a:moveTo>
                    <a:pt x="36360" y="415531"/>
                  </a:moveTo>
                  <a:lnTo>
                    <a:pt x="28079" y="419963"/>
                  </a:lnTo>
                  <a:lnTo>
                    <a:pt x="24701" y="431050"/>
                  </a:lnTo>
                  <a:lnTo>
                    <a:pt x="20573" y="445452"/>
                  </a:lnTo>
                  <a:lnTo>
                    <a:pt x="25158" y="453682"/>
                  </a:lnTo>
                  <a:lnTo>
                    <a:pt x="34404" y="456323"/>
                  </a:lnTo>
                  <a:lnTo>
                    <a:pt x="35775" y="456514"/>
                  </a:lnTo>
                  <a:lnTo>
                    <a:pt x="43611" y="456514"/>
                  </a:lnTo>
                  <a:lnTo>
                    <a:pt x="49555" y="452246"/>
                  </a:lnTo>
                  <a:lnTo>
                    <a:pt x="52298" y="442607"/>
                  </a:lnTo>
                  <a:lnTo>
                    <a:pt x="56527" y="428574"/>
                  </a:lnTo>
                  <a:lnTo>
                    <a:pt x="52082" y="420281"/>
                  </a:lnTo>
                  <a:lnTo>
                    <a:pt x="36360" y="415531"/>
                  </a:lnTo>
                  <a:close/>
                </a:path>
                <a:path w="873125" h="1206500">
                  <a:moveTo>
                    <a:pt x="62331" y="350138"/>
                  </a:moveTo>
                  <a:lnTo>
                    <a:pt x="53606" y="353606"/>
                  </a:lnTo>
                  <a:lnTo>
                    <a:pt x="47650" y="367322"/>
                  </a:lnTo>
                  <a:lnTo>
                    <a:pt x="43154" y="378015"/>
                  </a:lnTo>
                  <a:lnTo>
                    <a:pt x="46710" y="386727"/>
                  </a:lnTo>
                  <a:lnTo>
                    <a:pt x="56172" y="390702"/>
                  </a:lnTo>
                  <a:lnTo>
                    <a:pt x="58115" y="391071"/>
                  </a:lnTo>
                  <a:lnTo>
                    <a:pt x="65836" y="391071"/>
                  </a:lnTo>
                  <a:lnTo>
                    <a:pt x="71373" y="387642"/>
                  </a:lnTo>
                  <a:lnTo>
                    <a:pt x="75006" y="378955"/>
                  </a:lnTo>
                  <a:lnTo>
                    <a:pt x="76288" y="375970"/>
                  </a:lnTo>
                  <a:lnTo>
                    <a:pt x="80873" y="365467"/>
                  </a:lnTo>
                  <a:lnTo>
                    <a:pt x="77419" y="356717"/>
                  </a:lnTo>
                  <a:lnTo>
                    <a:pt x="62331" y="350138"/>
                  </a:lnTo>
                  <a:close/>
                </a:path>
                <a:path w="873125" h="1206500">
                  <a:moveTo>
                    <a:pt x="96050" y="288328"/>
                  </a:moveTo>
                  <a:lnTo>
                    <a:pt x="86931" y="290664"/>
                  </a:lnTo>
                  <a:lnTo>
                    <a:pt x="82740" y="297726"/>
                  </a:lnTo>
                  <a:lnTo>
                    <a:pt x="79324" y="303606"/>
                  </a:lnTo>
                  <a:lnTo>
                    <a:pt x="73583" y="313702"/>
                  </a:lnTo>
                  <a:lnTo>
                    <a:pt x="76085" y="322783"/>
                  </a:lnTo>
                  <a:lnTo>
                    <a:pt x="85547" y="328155"/>
                  </a:lnTo>
                  <a:lnTo>
                    <a:pt x="88074" y="328777"/>
                  </a:lnTo>
                  <a:lnTo>
                    <a:pt x="95732" y="328777"/>
                  </a:lnTo>
                  <a:lnTo>
                    <a:pt x="100761" y="326072"/>
                  </a:lnTo>
                  <a:lnTo>
                    <a:pt x="103492" y="321246"/>
                  </a:lnTo>
                  <a:lnTo>
                    <a:pt x="106692" y="315645"/>
                  </a:lnTo>
                  <a:lnTo>
                    <a:pt x="112521" y="305803"/>
                  </a:lnTo>
                  <a:lnTo>
                    <a:pt x="110185" y="296684"/>
                  </a:lnTo>
                  <a:lnTo>
                    <a:pt x="96050" y="288328"/>
                  </a:lnTo>
                  <a:close/>
                </a:path>
                <a:path w="873125" h="1206500">
                  <a:moveTo>
                    <a:pt x="136613" y="230898"/>
                  </a:moveTo>
                  <a:lnTo>
                    <a:pt x="127253" y="232168"/>
                  </a:lnTo>
                  <a:lnTo>
                    <a:pt x="120243" y="241414"/>
                  </a:lnTo>
                  <a:lnTo>
                    <a:pt x="118211" y="244132"/>
                  </a:lnTo>
                  <a:lnTo>
                    <a:pt x="111366" y="253504"/>
                  </a:lnTo>
                  <a:lnTo>
                    <a:pt x="112814" y="262801"/>
                  </a:lnTo>
                  <a:lnTo>
                    <a:pt x="122085" y="269582"/>
                  </a:lnTo>
                  <a:lnTo>
                    <a:pt x="125158" y="270522"/>
                  </a:lnTo>
                  <a:lnTo>
                    <a:pt x="132778" y="270522"/>
                  </a:lnTo>
                  <a:lnTo>
                    <a:pt x="137299" y="268414"/>
                  </a:lnTo>
                  <a:lnTo>
                    <a:pt x="144030" y="259245"/>
                  </a:lnTo>
                  <a:lnTo>
                    <a:pt x="150952" y="250139"/>
                  </a:lnTo>
                  <a:lnTo>
                    <a:pt x="149669" y="240817"/>
                  </a:lnTo>
                  <a:lnTo>
                    <a:pt x="136613" y="230898"/>
                  </a:lnTo>
                  <a:close/>
                </a:path>
                <a:path w="873125" h="1206500">
                  <a:moveTo>
                    <a:pt x="183641" y="178625"/>
                  </a:moveTo>
                  <a:lnTo>
                    <a:pt x="174218" y="178803"/>
                  </a:lnTo>
                  <a:lnTo>
                    <a:pt x="163855" y="189610"/>
                  </a:lnTo>
                  <a:lnTo>
                    <a:pt x="155955" y="198094"/>
                  </a:lnTo>
                  <a:lnTo>
                    <a:pt x="156273" y="207492"/>
                  </a:lnTo>
                  <a:lnTo>
                    <a:pt x="165150" y="215772"/>
                  </a:lnTo>
                  <a:lnTo>
                    <a:pt x="168782" y="217093"/>
                  </a:lnTo>
                  <a:lnTo>
                    <a:pt x="176402" y="217093"/>
                  </a:lnTo>
                  <a:lnTo>
                    <a:pt x="180365" y="215506"/>
                  </a:lnTo>
                  <a:lnTo>
                    <a:pt x="185496" y="210007"/>
                  </a:lnTo>
                  <a:lnTo>
                    <a:pt x="195656" y="199402"/>
                  </a:lnTo>
                  <a:lnTo>
                    <a:pt x="195465" y="189991"/>
                  </a:lnTo>
                  <a:lnTo>
                    <a:pt x="183641" y="178625"/>
                  </a:lnTo>
                  <a:close/>
                </a:path>
                <a:path w="873125" h="1206500">
                  <a:moveTo>
                    <a:pt x="227101" y="131305"/>
                  </a:moveTo>
                  <a:lnTo>
                    <a:pt x="218147" y="138658"/>
                  </a:lnTo>
                  <a:lnTo>
                    <a:pt x="215557" y="140817"/>
                  </a:lnTo>
                  <a:lnTo>
                    <a:pt x="206705" y="148323"/>
                  </a:lnTo>
                  <a:lnTo>
                    <a:pt x="205943" y="157695"/>
                  </a:lnTo>
                  <a:lnTo>
                    <a:pt x="214185" y="167436"/>
                  </a:lnTo>
                  <a:lnTo>
                    <a:pt x="218376" y="169227"/>
                  </a:lnTo>
                  <a:lnTo>
                    <a:pt x="225983" y="169227"/>
                  </a:lnTo>
                  <a:lnTo>
                    <a:pt x="229412" y="168059"/>
                  </a:lnTo>
                  <a:lnTo>
                    <a:pt x="234657" y="163614"/>
                  </a:lnTo>
                  <a:lnTo>
                    <a:pt x="237121" y="161556"/>
                  </a:lnTo>
                  <a:lnTo>
                    <a:pt x="245973" y="154292"/>
                  </a:lnTo>
                  <a:lnTo>
                    <a:pt x="246887" y="144932"/>
                  </a:lnTo>
                  <a:lnTo>
                    <a:pt x="236486" y="132245"/>
                  </a:lnTo>
                  <a:lnTo>
                    <a:pt x="227101" y="131305"/>
                  </a:lnTo>
                  <a:close/>
                </a:path>
                <a:path w="873125" h="1206500">
                  <a:moveTo>
                    <a:pt x="285165" y="90347"/>
                  </a:moveTo>
                  <a:lnTo>
                    <a:pt x="275424" y="96570"/>
                  </a:lnTo>
                  <a:lnTo>
                    <a:pt x="272580" y="98424"/>
                  </a:lnTo>
                  <a:lnTo>
                    <a:pt x="262915" y="104838"/>
                  </a:lnTo>
                  <a:lnTo>
                    <a:pt x="261061" y="114071"/>
                  </a:lnTo>
                  <a:lnTo>
                    <a:pt x="268477" y="125221"/>
                  </a:lnTo>
                  <a:lnTo>
                    <a:pt x="273189" y="127546"/>
                  </a:lnTo>
                  <a:lnTo>
                    <a:pt x="280835" y="127546"/>
                  </a:lnTo>
                  <a:lnTo>
                    <a:pt x="283692" y="126745"/>
                  </a:lnTo>
                  <a:lnTo>
                    <a:pt x="286219" y="125056"/>
                  </a:lnTo>
                  <a:lnTo>
                    <a:pt x="291579" y="121538"/>
                  </a:lnTo>
                  <a:lnTo>
                    <a:pt x="301205" y="115392"/>
                  </a:lnTo>
                  <a:lnTo>
                    <a:pt x="303237" y="106197"/>
                  </a:lnTo>
                  <a:lnTo>
                    <a:pt x="294398" y="92354"/>
                  </a:lnTo>
                  <a:lnTo>
                    <a:pt x="285165" y="90347"/>
                  </a:lnTo>
                  <a:close/>
                </a:path>
                <a:path w="873125" h="1206500">
                  <a:moveTo>
                    <a:pt x="872045" y="63169"/>
                  </a:moveTo>
                  <a:lnTo>
                    <a:pt x="863053" y="66001"/>
                  </a:lnTo>
                  <a:lnTo>
                    <a:pt x="859307" y="73317"/>
                  </a:lnTo>
                  <a:lnTo>
                    <a:pt x="855535" y="80606"/>
                  </a:lnTo>
                  <a:lnTo>
                    <a:pt x="858392" y="89573"/>
                  </a:lnTo>
                  <a:lnTo>
                    <a:pt x="868565" y="94830"/>
                  </a:lnTo>
                  <a:lnTo>
                    <a:pt x="873037" y="97200"/>
                  </a:lnTo>
                  <a:lnTo>
                    <a:pt x="873037" y="63680"/>
                  </a:lnTo>
                  <a:lnTo>
                    <a:pt x="872045" y="63169"/>
                  </a:lnTo>
                  <a:close/>
                </a:path>
                <a:path w="873125" h="1206500">
                  <a:moveTo>
                    <a:pt x="347624" y="56476"/>
                  </a:moveTo>
                  <a:lnTo>
                    <a:pt x="334162" y="63017"/>
                  </a:lnTo>
                  <a:lnTo>
                    <a:pt x="323837" y="68262"/>
                  </a:lnTo>
                  <a:lnTo>
                    <a:pt x="320903" y="77203"/>
                  </a:lnTo>
                  <a:lnTo>
                    <a:pt x="327228" y="89700"/>
                  </a:lnTo>
                  <a:lnTo>
                    <a:pt x="332473" y="92684"/>
                  </a:lnTo>
                  <a:lnTo>
                    <a:pt x="340144" y="92684"/>
                  </a:lnTo>
                  <a:lnTo>
                    <a:pt x="342442" y="92163"/>
                  </a:lnTo>
                  <a:lnTo>
                    <a:pt x="347459" y="89623"/>
                  </a:lnTo>
                  <a:lnTo>
                    <a:pt x="360616" y="83197"/>
                  </a:lnTo>
                  <a:lnTo>
                    <a:pt x="363689" y="74294"/>
                  </a:lnTo>
                  <a:lnTo>
                    <a:pt x="356488" y="59524"/>
                  </a:lnTo>
                  <a:lnTo>
                    <a:pt x="347624" y="56476"/>
                  </a:lnTo>
                  <a:close/>
                </a:path>
                <a:path w="873125" h="1206500">
                  <a:moveTo>
                    <a:pt x="806691" y="35229"/>
                  </a:moveTo>
                  <a:lnTo>
                    <a:pt x="798042" y="39103"/>
                  </a:lnTo>
                  <a:lnTo>
                    <a:pt x="792289" y="54482"/>
                  </a:lnTo>
                  <a:lnTo>
                    <a:pt x="796201" y="63055"/>
                  </a:lnTo>
                  <a:lnTo>
                    <a:pt x="809942" y="68237"/>
                  </a:lnTo>
                  <a:lnTo>
                    <a:pt x="814743" y="70116"/>
                  </a:lnTo>
                  <a:lnTo>
                    <a:pt x="816571" y="70446"/>
                  </a:lnTo>
                  <a:lnTo>
                    <a:pt x="824318" y="70446"/>
                  </a:lnTo>
                  <a:lnTo>
                    <a:pt x="829919" y="66865"/>
                  </a:lnTo>
                  <a:lnTo>
                    <a:pt x="835228" y="53352"/>
                  </a:lnTo>
                  <a:lnTo>
                    <a:pt x="831456" y="44729"/>
                  </a:lnTo>
                  <a:lnTo>
                    <a:pt x="817486" y="39281"/>
                  </a:lnTo>
                  <a:lnTo>
                    <a:pt x="806691" y="35229"/>
                  </a:lnTo>
                  <a:close/>
                </a:path>
                <a:path w="873125" h="1206500">
                  <a:moveTo>
                    <a:pt x="413753" y="30225"/>
                  </a:moveTo>
                  <a:lnTo>
                    <a:pt x="402755" y="33985"/>
                  </a:lnTo>
                  <a:lnTo>
                    <a:pt x="399541" y="35128"/>
                  </a:lnTo>
                  <a:lnTo>
                    <a:pt x="388645" y="39115"/>
                  </a:lnTo>
                  <a:lnTo>
                    <a:pt x="384682" y="47650"/>
                  </a:lnTo>
                  <a:lnTo>
                    <a:pt x="389712" y="61391"/>
                  </a:lnTo>
                  <a:lnTo>
                    <a:pt x="395401" y="65125"/>
                  </a:lnTo>
                  <a:lnTo>
                    <a:pt x="403174" y="65125"/>
                  </a:lnTo>
                  <a:lnTo>
                    <a:pt x="404888" y="64833"/>
                  </a:lnTo>
                  <a:lnTo>
                    <a:pt x="409587" y="63118"/>
                  </a:lnTo>
                  <a:lnTo>
                    <a:pt x="412597" y="62052"/>
                  </a:lnTo>
                  <a:lnTo>
                    <a:pt x="423405" y="58331"/>
                  </a:lnTo>
                  <a:lnTo>
                    <a:pt x="427532" y="49872"/>
                  </a:lnTo>
                  <a:lnTo>
                    <a:pt x="422198" y="34353"/>
                  </a:lnTo>
                  <a:lnTo>
                    <a:pt x="413753" y="30225"/>
                  </a:lnTo>
                  <a:close/>
                </a:path>
                <a:path w="873125" h="1206500">
                  <a:moveTo>
                    <a:pt x="738441" y="15214"/>
                  </a:moveTo>
                  <a:lnTo>
                    <a:pt x="730351" y="20091"/>
                  </a:lnTo>
                  <a:lnTo>
                    <a:pt x="726439" y="36029"/>
                  </a:lnTo>
                  <a:lnTo>
                    <a:pt x="731316" y="44081"/>
                  </a:lnTo>
                  <a:lnTo>
                    <a:pt x="745566" y="47599"/>
                  </a:lnTo>
                  <a:lnTo>
                    <a:pt x="749947" y="48742"/>
                  </a:lnTo>
                  <a:lnTo>
                    <a:pt x="751217" y="48907"/>
                  </a:lnTo>
                  <a:lnTo>
                    <a:pt x="759053" y="48907"/>
                  </a:lnTo>
                  <a:lnTo>
                    <a:pt x="765086" y="44475"/>
                  </a:lnTo>
                  <a:lnTo>
                    <a:pt x="768908" y="29857"/>
                  </a:lnTo>
                  <a:lnTo>
                    <a:pt x="764171" y="21729"/>
                  </a:lnTo>
                  <a:lnTo>
                    <a:pt x="749655" y="17957"/>
                  </a:lnTo>
                  <a:lnTo>
                    <a:pt x="738441" y="15214"/>
                  </a:lnTo>
                  <a:close/>
                </a:path>
                <a:path w="873125" h="1206500">
                  <a:moveTo>
                    <a:pt x="482498" y="11950"/>
                  </a:moveTo>
                  <a:lnTo>
                    <a:pt x="467779" y="15176"/>
                  </a:lnTo>
                  <a:lnTo>
                    <a:pt x="456488" y="17843"/>
                  </a:lnTo>
                  <a:lnTo>
                    <a:pt x="451535" y="25844"/>
                  </a:lnTo>
                  <a:lnTo>
                    <a:pt x="455028" y="40690"/>
                  </a:lnTo>
                  <a:lnTo>
                    <a:pt x="461136" y="45300"/>
                  </a:lnTo>
                  <a:lnTo>
                    <a:pt x="469010" y="45300"/>
                  </a:lnTo>
                  <a:lnTo>
                    <a:pt x="470153" y="45173"/>
                  </a:lnTo>
                  <a:lnTo>
                    <a:pt x="477545" y="43459"/>
                  </a:lnTo>
                  <a:lnTo>
                    <a:pt x="488721" y="41046"/>
                  </a:lnTo>
                  <a:lnTo>
                    <a:pt x="493826" y="33134"/>
                  </a:lnTo>
                  <a:lnTo>
                    <a:pt x="490346" y="17081"/>
                  </a:lnTo>
                  <a:lnTo>
                    <a:pt x="482498" y="11950"/>
                  </a:lnTo>
                  <a:close/>
                </a:path>
                <a:path w="873125" h="1206500">
                  <a:moveTo>
                    <a:pt x="668019" y="3314"/>
                  </a:moveTo>
                  <a:lnTo>
                    <a:pt x="660831" y="9258"/>
                  </a:lnTo>
                  <a:lnTo>
                    <a:pt x="658888" y="25565"/>
                  </a:lnTo>
                  <a:lnTo>
                    <a:pt x="664692" y="32969"/>
                  </a:lnTo>
                  <a:lnTo>
                    <a:pt x="676046" y="34340"/>
                  </a:lnTo>
                  <a:lnTo>
                    <a:pt x="683107" y="35293"/>
                  </a:lnTo>
                  <a:lnTo>
                    <a:pt x="683793" y="35331"/>
                  </a:lnTo>
                  <a:lnTo>
                    <a:pt x="691781" y="35331"/>
                  </a:lnTo>
                  <a:lnTo>
                    <a:pt x="698144" y="29946"/>
                  </a:lnTo>
                  <a:lnTo>
                    <a:pt x="700316" y="14363"/>
                  </a:lnTo>
                  <a:lnTo>
                    <a:pt x="694626" y="6857"/>
                  </a:lnTo>
                  <a:lnTo>
                    <a:pt x="683132" y="5270"/>
                  </a:lnTo>
                  <a:lnTo>
                    <a:pt x="668019" y="3314"/>
                  </a:lnTo>
                  <a:close/>
                </a:path>
                <a:path w="873125" h="1206500">
                  <a:moveTo>
                    <a:pt x="552919" y="1917"/>
                  </a:moveTo>
                  <a:lnTo>
                    <a:pt x="537908" y="3441"/>
                  </a:lnTo>
                  <a:lnTo>
                    <a:pt x="526376" y="4749"/>
                  </a:lnTo>
                  <a:lnTo>
                    <a:pt x="520509" y="12128"/>
                  </a:lnTo>
                  <a:lnTo>
                    <a:pt x="522300" y="27876"/>
                  </a:lnTo>
                  <a:lnTo>
                    <a:pt x="528739" y="33477"/>
                  </a:lnTo>
                  <a:lnTo>
                    <a:pt x="536752" y="33477"/>
                  </a:lnTo>
                  <a:lnTo>
                    <a:pt x="537324" y="33439"/>
                  </a:lnTo>
                  <a:lnTo>
                    <a:pt x="544258" y="32677"/>
                  </a:lnTo>
                  <a:lnTo>
                    <a:pt x="555637" y="31622"/>
                  </a:lnTo>
                  <a:lnTo>
                    <a:pt x="561644" y="24371"/>
                  </a:lnTo>
                  <a:lnTo>
                    <a:pt x="560108" y="8026"/>
                  </a:lnTo>
                  <a:lnTo>
                    <a:pt x="552919" y="1917"/>
                  </a:lnTo>
                  <a:close/>
                </a:path>
                <a:path w="873125" h="1206500">
                  <a:moveTo>
                    <a:pt x="597268" y="0"/>
                  </a:moveTo>
                  <a:lnTo>
                    <a:pt x="590613" y="6616"/>
                  </a:lnTo>
                  <a:lnTo>
                    <a:pt x="590549" y="23025"/>
                  </a:lnTo>
                  <a:lnTo>
                    <a:pt x="597179" y="29705"/>
                  </a:lnTo>
                  <a:lnTo>
                    <a:pt x="608622" y="29743"/>
                  </a:lnTo>
                  <a:lnTo>
                    <a:pt x="615353" y="29857"/>
                  </a:lnTo>
                  <a:lnTo>
                    <a:pt x="623417" y="29857"/>
                  </a:lnTo>
                  <a:lnTo>
                    <a:pt x="630046" y="23406"/>
                  </a:lnTo>
                  <a:lnTo>
                    <a:pt x="630389" y="7099"/>
                  </a:lnTo>
                  <a:lnTo>
                    <a:pt x="623874" y="304"/>
                  </a:lnTo>
                  <a:lnTo>
                    <a:pt x="612279" y="50"/>
                  </a:lnTo>
                  <a:lnTo>
                    <a:pt x="608901" y="12"/>
                  </a:lnTo>
                  <a:lnTo>
                    <a:pt x="597268" y="0"/>
                  </a:lnTo>
                  <a:close/>
                </a:path>
              </a:pathLst>
            </a:custGeom>
            <a:solidFill>
              <a:srgbClr val="E5EE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10" name="Connecteur droit 9"/>
          <p:cNvCxnSpPr/>
          <p:nvPr userDrawn="1"/>
        </p:nvCxnSpPr>
        <p:spPr>
          <a:xfrm>
            <a:off x="431800" y="1340768"/>
            <a:ext cx="540034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32000" y="6093296"/>
            <a:ext cx="82800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2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431800" y="1340768"/>
            <a:ext cx="540034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432000" y="6093296"/>
            <a:ext cx="82800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93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232025" y="2060575"/>
            <a:ext cx="4679950" cy="1981200"/>
          </a:xfrm>
          <a:ln w="12700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sz="4000">
                <a:solidFill>
                  <a:schemeClr val="tx2"/>
                </a:solidFill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tx2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96" y="6369601"/>
            <a:ext cx="540000" cy="20564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6381328"/>
            <a:ext cx="342000" cy="19746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8900" r="8620" b="7757"/>
          <a:stretch/>
        </p:blipFill>
        <p:spPr>
          <a:xfrm>
            <a:off x="447153" y="6247046"/>
            <a:ext cx="432000" cy="45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6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96" y="6369601"/>
            <a:ext cx="540000" cy="20564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6381328"/>
            <a:ext cx="342000" cy="1974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8900" r="8620" b="7757"/>
          <a:stretch/>
        </p:blipFill>
        <p:spPr>
          <a:xfrm>
            <a:off x="447153" y="6247046"/>
            <a:ext cx="432000" cy="450759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800" y="282682"/>
            <a:ext cx="6877050" cy="828000"/>
          </a:xfrm>
          <a:prstGeom prst="rect">
            <a:avLst/>
          </a:prstGeom>
        </p:spPr>
        <p:txBody>
          <a:bodyPr vert="horz" lIns="36000" tIns="0" rIns="36000" bIns="0" rtlCol="0" anchor="b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35150" y="2066164"/>
            <a:ext cx="5473700" cy="3706769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426644" y="6407460"/>
            <a:ext cx="290712" cy="153888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fld id="{947409F5-4BFA-441E-8EDF-1621F5A38AE4}" type="slidenum">
              <a:rPr lang="fr-FR" sz="1000" b="1" smtClean="0">
                <a:solidFill>
                  <a:schemeClr val="tx2"/>
                </a:solidFill>
              </a:rPr>
              <a:pPr algn="ctr"/>
              <a:t>‹N°›</a:t>
            </a:fld>
            <a:endParaRPr lang="fr-FR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2" r:id="rId5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3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00000"/>
        </a:lnSpc>
        <a:spcBef>
          <a:spcPts val="1500"/>
        </a:spcBef>
        <a:spcAft>
          <a:spcPts val="600"/>
        </a:spcAft>
        <a:buFont typeface="Symbol" panose="05050102010706020507" pitchFamily="18" charset="2"/>
        <a:buChar char="·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08000" algn="l" defTabSz="685800" rtl="0" eaLnBrk="1" latinLnBrk="0" hangingPunct="1">
        <a:lnSpc>
          <a:spcPct val="100000"/>
        </a:lnSpc>
        <a:spcBef>
          <a:spcPts val="300"/>
        </a:spcBef>
        <a:buFont typeface="Symbol" panose="05050102010706020507" pitchFamily="18" charset="2"/>
        <a:buChar char="·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44000" algn="l" defTabSz="685800" rtl="0" eaLnBrk="1" latinLnBrk="0" hangingPunct="1">
        <a:lnSpc>
          <a:spcPct val="100000"/>
        </a:lnSpc>
        <a:spcBef>
          <a:spcPts val="200"/>
        </a:spcBef>
        <a:buFont typeface="Calibri" panose="020F050202020403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2" orient="horz" pos="1298" userDrawn="1">
          <p15:clr>
            <a:srgbClr val="F26B43"/>
          </p15:clr>
        </p15:guide>
        <p15:guide id="3" pos="5488" userDrawn="1">
          <p15:clr>
            <a:srgbClr val="F26B43"/>
          </p15:clr>
        </p15:guide>
        <p15:guide id="4" pos="1156" userDrawn="1">
          <p15:clr>
            <a:srgbClr val="F26B43"/>
          </p15:clr>
        </p15:guide>
        <p15:guide id="5" pos="4604" userDrawn="1">
          <p15:clr>
            <a:srgbClr val="F26B43"/>
          </p15:clr>
        </p15:guide>
        <p15:guide id="6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23368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du chapitre</a:t>
            </a:r>
            <a:br>
              <a:rPr lang="fr-FR" dirty="0"/>
            </a:br>
            <a:r>
              <a:rPr lang="fr-FR" dirty="0"/>
              <a:t>sur une ou plusieurs lignes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Brève introduction, texte courant</a:t>
            </a:r>
          </a:p>
        </p:txBody>
      </p:sp>
    </p:spTree>
    <p:extLst>
      <p:ext uri="{BB962C8B-B14F-4D97-AF65-F5344CB8AC3E}">
        <p14:creationId xmlns:p14="http://schemas.microsoft.com/office/powerpoint/2010/main" val="343440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  <a:br>
              <a:rPr lang="fr-FR" dirty="0"/>
            </a:br>
            <a:r>
              <a:rPr lang="fr-FR" dirty="0"/>
              <a:t>sur une ou deux lignes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552" y="2066164"/>
            <a:ext cx="6769298" cy="3706769"/>
          </a:xfrm>
        </p:spPr>
        <p:txBody>
          <a:bodyPr/>
          <a:lstStyle/>
          <a:p>
            <a:r>
              <a:rPr lang="fr-FR" dirty="0"/>
              <a:t>Titre ou texte en exergue, niveau 1</a:t>
            </a:r>
          </a:p>
          <a:p>
            <a:pPr lvl="1"/>
            <a:r>
              <a:rPr lang="fr-FR" dirty="0"/>
              <a:t>Texte courant, niveau 2</a:t>
            </a:r>
          </a:p>
          <a:p>
            <a:pPr lvl="2"/>
            <a:r>
              <a:rPr lang="fr-FR" dirty="0"/>
              <a:t>Énumération, liste à puces, niveau 3</a:t>
            </a:r>
          </a:p>
          <a:p>
            <a:pPr lvl="2"/>
            <a:r>
              <a:rPr lang="fr-FR" dirty="0"/>
              <a:t>…</a:t>
            </a:r>
          </a:p>
          <a:p>
            <a:r>
              <a:rPr lang="fr-FR" dirty="0"/>
              <a:t>Hiérarchisation et mise en forme automatique du texte</a:t>
            </a:r>
          </a:p>
          <a:p>
            <a:pPr lvl="1"/>
            <a:r>
              <a:rPr lang="fr-FR" dirty="0"/>
              <a:t>Dans les espaces réservés au texte, pour changer automatiquement le niveau d'un paragraphe (voir ci-dessus) et donc son style :</a:t>
            </a:r>
          </a:p>
          <a:p>
            <a:pPr lvl="2"/>
            <a:r>
              <a:rPr lang="fr-FR" dirty="0"/>
              <a:t>onglet [Accueil] | groupe "Paragraphe" ;</a:t>
            </a:r>
          </a:p>
          <a:p>
            <a:pPr lvl="2"/>
            <a:r>
              <a:rPr lang="fr-FR" dirty="0"/>
              <a:t>cliquez sur l'icône "Augmenter le niveau de liste" pour passer au niveau/style suivant ;</a:t>
            </a:r>
          </a:p>
          <a:p>
            <a:pPr lvl="2"/>
            <a:r>
              <a:rPr lang="fr-FR" dirty="0"/>
              <a:t>cliquez sur l'icône "Réduire le niveau de liste" pour revenir au niveau/style précédent.</a:t>
            </a:r>
          </a:p>
        </p:txBody>
      </p:sp>
    </p:spTree>
    <p:extLst>
      <p:ext uri="{BB962C8B-B14F-4D97-AF65-F5344CB8AC3E}">
        <p14:creationId xmlns:p14="http://schemas.microsoft.com/office/powerpoint/2010/main" val="27993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Merci pour</a:t>
            </a:r>
            <a:br>
              <a:rPr lang="fr-FR" dirty="0"/>
            </a:br>
            <a:r>
              <a:rPr lang="fr-FR" dirty="0"/>
              <a:t>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977700951"/>
      </p:ext>
    </p:extLst>
  </p:cSld>
  <p:clrMapOvr>
    <a:masterClrMapping/>
  </p:clrMapOvr>
</p:sld>
</file>

<file path=ppt/theme/theme1.xml><?xml version="1.0" encoding="utf-8"?>
<a:theme xmlns:a="http://schemas.openxmlformats.org/drawingml/2006/main" name="ARS PRSE">
  <a:themeElements>
    <a:clrScheme name="ARS PRSE_Couleurs">
      <a:dk1>
        <a:sysClr val="windowText" lastClr="000000"/>
      </a:dk1>
      <a:lt1>
        <a:sysClr val="window" lastClr="FFFFFF"/>
      </a:lt1>
      <a:dk2>
        <a:srgbClr val="219FB7"/>
      </a:dk2>
      <a:lt2>
        <a:srgbClr val="E4F0F5"/>
      </a:lt2>
      <a:accent1>
        <a:srgbClr val="95C11F"/>
      </a:accent1>
      <a:accent2>
        <a:srgbClr val="2F3443"/>
      </a:accent2>
      <a:accent3>
        <a:srgbClr val="219FB7"/>
      </a:accent3>
      <a:accent4>
        <a:srgbClr val="CAE1EA"/>
      </a:accent4>
      <a:accent5>
        <a:srgbClr val="EC6608"/>
      </a:accent5>
      <a:accent6>
        <a:srgbClr val="FFFFFF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SE Modèle 4x3 v1.potx" id="{7DFD2128-3D26-4A12-B4F6-C2A64E4459E0}" vid="{91ED89C1-AB47-4DAB-82CE-56E23908AE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PRSE Modèle 4x3 v1 (1)</Template>
  <TotalTime>0</TotalTime>
  <Words>130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ARS PRSE</vt:lpstr>
      <vt:lpstr>Titre</vt:lpstr>
      <vt:lpstr>Titre du chapitre sur une ou plusieurs lignes</vt:lpstr>
      <vt:lpstr>Titre de la diapositive sur une ou deux lignes </vt:lpstr>
      <vt:lpstr>Présentation PowerPoint</vt:lpstr>
    </vt:vector>
  </TitlesOfParts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Estelle Floirac</dc:creator>
  <cp:lastModifiedBy>Estelle</cp:lastModifiedBy>
  <cp:revision>2</cp:revision>
  <dcterms:created xsi:type="dcterms:W3CDTF">2020-11-09T12:08:48Z</dcterms:created>
  <dcterms:modified xsi:type="dcterms:W3CDTF">2020-12-04T16:01:22Z</dcterms:modified>
</cp:coreProperties>
</file>